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26" y="2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F646AB-7247-456C-816F-D2455D13FF5F}" type="datetimeFigureOut">
              <a:rPr lang="en-US" smtClean="0"/>
              <a:t>6/2/2015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A717B0-4924-4544-A4CA-92B31C3D9C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4224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371600" y="1143000"/>
            <a:ext cx="41148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 smtClean="0">
              <a:ea typeface="ＭＳ Ｐゴシック" panose="020B0600070205080204" pitchFamily="34" charset="-128"/>
            </a:endParaRPr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30430E26-0C4E-4F75-BF76-E64EF1F5E18C}" type="slidenum">
              <a:rPr lang="en-US" altLang="en-US">
                <a:solidFill>
                  <a:prstClr val="black"/>
                </a:solidFill>
              </a:rPr>
              <a:pPr>
                <a:spcBef>
                  <a:spcPct val="0"/>
                </a:spcBef>
              </a:pPr>
              <a:t>1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49447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1FEBFA-6934-4092-9B14-DA618863989A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699848-FF91-4535-A476-E5277521363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201956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1C88E2-0B80-48ED-B7B6-6FC0DBAE7F9B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EDCDE4-EEED-4E5D-8340-AA78D0309F3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84186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70FD99-5E96-47D6-95AB-7F619AEABFFE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65BA5F-C4A0-4F86-92E9-29E5BAE100E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125499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F41A00-33ED-44A6-B504-8DE5987D7306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5EF0B4-F787-4375-AF8A-646077F122F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15546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45EDFD-CB9D-4F9D-9AD2-9751A939E0B6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B52821-0470-4944-B831-5455CA8107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053234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7F435D-669A-4999-ADEE-29CF7ABF79C7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27B6D7-B437-4F4C-A825-D0F9120AE0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266413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B2B4D5-62F7-45C6-902C-9C69A0B36D73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B705A1-1F04-4B6D-A196-1C22E055F42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23851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48F592-238C-4775-BA14-02BE450E622E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6E154-74A8-4076-B6EA-3298570D71B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544731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5BC788-52C5-416B-BADD-403F82CBF3D3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807893-1CF1-479A-B397-EA71681B54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407334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A87E8F-2815-43EF-B575-CC897C167812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B54100-DC40-4852-837C-57C2B2454CC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651056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6BD2A2-16E1-4EC0-8592-BC749F4D15F2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028D4E-A927-48AC-A77C-BE16F1653E7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966815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4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 defTabSz="457189" fontAlgn="base">
              <a:spcBef>
                <a:spcPct val="0"/>
              </a:spcBef>
              <a:spcAft>
                <a:spcPct val="0"/>
              </a:spcAft>
              <a:defRPr/>
            </a:pPr>
            <a:fld id="{4A77CDC4-A4B9-45D7-BF93-424BC0F7A5B7}" type="datetime1">
              <a:rPr lang="en-US" altLang="en-US" smtClean="0">
                <a:ea typeface="ＭＳ Ｐゴシック" panose="020B0600070205080204" pitchFamily="34" charset="-128"/>
              </a:rPr>
              <a:pPr defTabSz="457189" fontAlgn="base">
                <a:spcBef>
                  <a:spcPct val="0"/>
                </a:spcBef>
                <a:spcAft>
                  <a:spcPct val="0"/>
                </a:spcAft>
                <a:defRPr/>
              </a:pPr>
              <a:t>6/2/2015</a:t>
            </a:fld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898989"/>
                </a:solidFill>
                <a:latin typeface="Calibri" charset="0"/>
                <a:ea typeface="ＭＳ Ｐゴシック" charset="-128"/>
                <a:cs typeface="+mn-cs"/>
              </a:defRPr>
            </a:lvl1pPr>
          </a:lstStyle>
          <a:p>
            <a:pPr defTabSz="457189"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 defTabSz="457189" fontAlgn="base">
              <a:spcBef>
                <a:spcPct val="0"/>
              </a:spcBef>
              <a:spcAft>
                <a:spcPct val="0"/>
              </a:spcAft>
              <a:defRPr/>
            </a:pPr>
            <a:fld id="{D7490D5B-B2F2-4F61-B7F3-3C77C38D47A3}" type="slidenum">
              <a:rPr lang="en-US" altLang="en-US" smtClean="0">
                <a:ea typeface="ＭＳ Ｐゴシック" panose="020B0600070205080204" pitchFamily="34" charset="-128"/>
              </a:rPr>
              <a:pPr defTabSz="457189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74610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189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defTabSz="457189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189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189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189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189" algn="ctr" defTabSz="457189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377" algn="ctr" defTabSz="457189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566" algn="ctr" defTabSz="457189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754" algn="ctr" defTabSz="457189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891" indent="-342891" algn="l" defTabSz="457189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32" indent="-285744" algn="l" defTabSz="457189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2971" indent="-228594" algn="l" defTabSz="457189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160" indent="-228594" algn="l" defTabSz="457189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349" indent="-228594" algn="l" defTabSz="457189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537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gif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B7DEE8"/>
            </a:gs>
            <a:gs pos="85001">
              <a:srgbClr val="FFFFFF"/>
            </a:gs>
            <a:gs pos="100000">
              <a:srgbClr val="FFFFFF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7"/>
          <p:cNvSpPr>
            <a:spLocks noChangeArrowheads="1"/>
          </p:cNvSpPr>
          <p:nvPr/>
        </p:nvSpPr>
        <p:spPr bwMode="auto">
          <a:xfrm>
            <a:off x="3" y="1709739"/>
            <a:ext cx="3503613" cy="5148263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  <a:extLst>
            <a:ext uri="{91240B29-F687-4f45-9708-019B960494DF}">
              <a14:hiddenLine xmlns=""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defTabSz="457189" fontAlgn="base">
              <a:spcBef>
                <a:spcPct val="0"/>
              </a:spcBef>
              <a:spcAft>
                <a:spcPct val="0"/>
              </a:spcAft>
            </a:pPr>
            <a:endParaRPr lang="en-US" altLang="en-US" strike="sngStrike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3075" name="TextBox 8"/>
          <p:cNvSpPr txBox="1">
            <a:spLocks noChangeArrowheads="1"/>
          </p:cNvSpPr>
          <p:nvPr/>
        </p:nvSpPr>
        <p:spPr bwMode="auto">
          <a:xfrm>
            <a:off x="3" y="2127254"/>
            <a:ext cx="3503613" cy="12499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defTabSz="457189" fontAlgn="base">
              <a:lnSpc>
                <a:spcPts val="44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en-US" sz="4800" b="1" dirty="0">
                <a:solidFill>
                  <a:prstClr val="white"/>
                </a:solidFill>
              </a:rPr>
              <a:t>Port </a:t>
            </a:r>
            <a:r>
              <a:rPr lang="en-US" altLang="en-US" sz="4800" b="1" dirty="0" smtClean="0">
                <a:solidFill>
                  <a:prstClr val="white"/>
                </a:solidFill>
              </a:rPr>
              <a:t>of Montreal</a:t>
            </a:r>
            <a:endParaRPr lang="en-US" altLang="en-US" sz="4800" b="1" dirty="0">
              <a:solidFill>
                <a:prstClr val="white"/>
              </a:solidFill>
            </a:endParaRPr>
          </a:p>
        </p:txBody>
      </p:sp>
      <p:sp>
        <p:nvSpPr>
          <p:cNvPr id="3076" name="TextBox 9"/>
          <p:cNvSpPr txBox="1">
            <a:spLocks noChangeArrowheads="1"/>
          </p:cNvSpPr>
          <p:nvPr/>
        </p:nvSpPr>
        <p:spPr bwMode="auto">
          <a:xfrm>
            <a:off x="3" y="3560767"/>
            <a:ext cx="350361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defTabSz="457189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en-US" sz="2400" dirty="0" smtClean="0">
                <a:solidFill>
                  <a:prstClr val="white"/>
                </a:solidFill>
              </a:rPr>
              <a:t>Trading with</a:t>
            </a:r>
          </a:p>
          <a:p>
            <a:pPr algn="ctr" defTabSz="457189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en-US" sz="2400" dirty="0" smtClean="0">
                <a:solidFill>
                  <a:prstClr val="white"/>
                </a:solidFill>
              </a:rPr>
              <a:t>the World </a:t>
            </a:r>
            <a:endParaRPr lang="en-US" altLang="en-US" sz="2400" dirty="0">
              <a:solidFill>
                <a:prstClr val="white"/>
              </a:solidFill>
            </a:endParaRPr>
          </a:p>
        </p:txBody>
      </p:sp>
      <p:sp>
        <p:nvSpPr>
          <p:cNvPr id="3078" name="TextBox 11"/>
          <p:cNvSpPr txBox="1">
            <a:spLocks noChangeArrowheads="1"/>
          </p:cNvSpPr>
          <p:nvPr/>
        </p:nvSpPr>
        <p:spPr bwMode="auto">
          <a:xfrm>
            <a:off x="3" y="4792665"/>
            <a:ext cx="350361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defTabSz="457189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en-US" sz="1800" dirty="0" smtClean="0">
                <a:solidFill>
                  <a:srgbClr val="FFFFFF"/>
                </a:solidFill>
              </a:rPr>
              <a:t>Advertisements – Series</a:t>
            </a:r>
            <a:endParaRPr lang="en-US" altLang="en-US" sz="1800" dirty="0">
              <a:solidFill>
                <a:srgbClr val="FFFFFF"/>
              </a:solidFill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 rot="10800000">
            <a:off x="0" y="2085975"/>
            <a:ext cx="9144000" cy="1588"/>
          </a:xfrm>
          <a:prstGeom prst="line">
            <a:avLst/>
          </a:prstGeom>
          <a:ln w="571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080" name="Picture 8" descr="2015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20510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2" name="TextBox 10"/>
          <p:cNvSpPr txBox="1">
            <a:spLocks noChangeArrowheads="1"/>
          </p:cNvSpPr>
          <p:nvPr/>
        </p:nvSpPr>
        <p:spPr bwMode="auto">
          <a:xfrm>
            <a:off x="649291" y="5946776"/>
            <a:ext cx="234473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defTabSz="457189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en-US" sz="1000" dirty="0" smtClean="0">
                <a:solidFill>
                  <a:prstClr val="black"/>
                </a:solidFill>
              </a:rPr>
              <a:t>area </a:t>
            </a:r>
            <a:r>
              <a:rPr lang="en-US" altLang="en-US" sz="1000" dirty="0">
                <a:solidFill>
                  <a:prstClr val="black"/>
                </a:solidFill>
              </a:rPr>
              <a:t>for logo</a:t>
            </a:r>
          </a:p>
          <a:p>
            <a:pPr algn="ctr" defTabSz="457189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en-US" sz="1000" dirty="0">
                <a:solidFill>
                  <a:prstClr val="black"/>
                </a:solidFill>
              </a:rPr>
              <a:t>(delete text </a:t>
            </a:r>
            <a:r>
              <a:rPr lang="en-US" altLang="en-US" sz="1000" dirty="0" smtClean="0">
                <a:solidFill>
                  <a:prstClr val="black"/>
                </a:solidFill>
              </a:rPr>
              <a:t>box placing </a:t>
            </a:r>
            <a:r>
              <a:rPr lang="en-US" altLang="en-US" sz="1000" dirty="0">
                <a:solidFill>
                  <a:prstClr val="black"/>
                </a:solidFill>
              </a:rPr>
              <a:t>logo)</a:t>
            </a:r>
            <a:endParaRPr lang="en-US" altLang="en-US" sz="1800" dirty="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pic>
        <p:nvPicPr>
          <p:cNvPr id="12" name="Image 1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12750" y="5553075"/>
            <a:ext cx="2678113" cy="681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Image 16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21652" y="2164173"/>
            <a:ext cx="1580610" cy="2096100"/>
          </a:xfrm>
          <a:prstGeom prst="rect">
            <a:avLst/>
          </a:prstGeom>
        </p:spPr>
      </p:pic>
      <p:pic>
        <p:nvPicPr>
          <p:cNvPr id="18" name="Image 17"/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91434" y="2164173"/>
            <a:ext cx="1665579" cy="2096100"/>
          </a:xfrm>
          <a:prstGeom prst="rect">
            <a:avLst/>
          </a:prstGeom>
        </p:spPr>
      </p:pic>
      <p:pic>
        <p:nvPicPr>
          <p:cNvPr id="2" name="Image 1"/>
          <p:cNvPicPr>
            <a:picLocks noChangeAspect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52087" y="2171942"/>
            <a:ext cx="1563645" cy="1304446"/>
          </a:xfrm>
          <a:prstGeom prst="rect">
            <a:avLst/>
          </a:prstGeom>
        </p:spPr>
      </p:pic>
      <p:pic>
        <p:nvPicPr>
          <p:cNvPr id="3" name="Image 2"/>
          <p:cNvPicPr>
            <a:picLocks noChangeAspect="1"/>
          </p:cNvPicPr>
          <p:nvPr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52087" y="4620500"/>
            <a:ext cx="1608424" cy="1332201"/>
          </a:xfrm>
          <a:prstGeom prst="rect">
            <a:avLst/>
          </a:prstGeom>
        </p:spPr>
      </p:pic>
      <p:pic>
        <p:nvPicPr>
          <p:cNvPr id="19" name="Image 18"/>
          <p:cNvPicPr>
            <a:picLocks noChangeAspect="1"/>
          </p:cNvPicPr>
          <p:nvPr/>
        </p:nvPicPr>
        <p:blipFill>
          <a:blip r:embed="rId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21652" y="4620500"/>
            <a:ext cx="1628953" cy="2150918"/>
          </a:xfrm>
          <a:prstGeom prst="rect">
            <a:avLst/>
          </a:prstGeom>
        </p:spPr>
      </p:pic>
      <p:pic>
        <p:nvPicPr>
          <p:cNvPr id="20" name="Image 19"/>
          <p:cNvPicPr>
            <a:picLocks noChangeAspect="1"/>
          </p:cNvPicPr>
          <p:nvPr/>
        </p:nvPicPr>
        <p:blipFill>
          <a:blip r:embed="rId10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91434" y="4614439"/>
            <a:ext cx="1635907" cy="2237499"/>
          </a:xfrm>
          <a:prstGeom prst="rect">
            <a:avLst/>
          </a:prstGeom>
        </p:spPr>
      </p:pic>
      <p:sp>
        <p:nvSpPr>
          <p:cNvPr id="4" name="ZoneTexte 3"/>
          <p:cNvSpPr txBox="1"/>
          <p:nvPr/>
        </p:nvSpPr>
        <p:spPr>
          <a:xfrm>
            <a:off x="3829978" y="4260273"/>
            <a:ext cx="14474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dirty="0" smtClean="0"/>
              <a:t>PRINTED ADS</a:t>
            </a:r>
            <a:endParaRPr lang="fr-CA" dirty="0"/>
          </a:p>
        </p:txBody>
      </p:sp>
      <p:sp>
        <p:nvSpPr>
          <p:cNvPr id="21" name="ZoneTexte 20"/>
          <p:cNvSpPr txBox="1"/>
          <p:nvPr/>
        </p:nvSpPr>
        <p:spPr>
          <a:xfrm>
            <a:off x="5735470" y="4283870"/>
            <a:ext cx="13918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dirty="0" smtClean="0"/>
              <a:t>E-BLASTS</a:t>
            </a:r>
            <a:endParaRPr lang="fr-CA" dirty="0"/>
          </a:p>
        </p:txBody>
      </p:sp>
      <p:sp>
        <p:nvSpPr>
          <p:cNvPr id="22" name="ZoneTexte 21"/>
          <p:cNvSpPr txBox="1"/>
          <p:nvPr/>
        </p:nvSpPr>
        <p:spPr>
          <a:xfrm>
            <a:off x="7546946" y="3745413"/>
            <a:ext cx="14962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dirty="0" smtClean="0"/>
              <a:t>WEB BANNERS</a:t>
            </a:r>
            <a:endParaRPr lang="fr-CA" dirty="0"/>
          </a:p>
        </p:txBody>
      </p:sp>
      <p:sp>
        <p:nvSpPr>
          <p:cNvPr id="5" name="Double flèche verticale 4"/>
          <p:cNvSpPr/>
          <p:nvPr/>
        </p:nvSpPr>
        <p:spPr>
          <a:xfrm>
            <a:off x="3648517" y="4259188"/>
            <a:ext cx="181462" cy="354166"/>
          </a:xfrm>
          <a:prstGeom prst="up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4" name="Double flèche verticale 23"/>
          <p:cNvSpPr/>
          <p:nvPr/>
        </p:nvSpPr>
        <p:spPr>
          <a:xfrm>
            <a:off x="5522721" y="4259188"/>
            <a:ext cx="181462" cy="354166"/>
          </a:xfrm>
          <a:prstGeom prst="up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5" name="Double flèche verticale 24"/>
          <p:cNvSpPr/>
          <p:nvPr/>
        </p:nvSpPr>
        <p:spPr>
          <a:xfrm>
            <a:off x="7446184" y="3560766"/>
            <a:ext cx="201525" cy="969670"/>
          </a:xfrm>
          <a:prstGeom prst="up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844116367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26</Words>
  <Application>Microsoft Office PowerPoint</Application>
  <PresentationFormat>On-screen Show (4:3)</PresentationFormat>
  <Paragraphs>10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1_Office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Aaron Ellis</dc:creator>
  <cp:lastModifiedBy>Intern</cp:lastModifiedBy>
  <cp:revision>16</cp:revision>
  <dcterms:created xsi:type="dcterms:W3CDTF">2014-12-01T22:27:14Z</dcterms:created>
  <dcterms:modified xsi:type="dcterms:W3CDTF">2015-06-02T14:40:36Z</dcterms:modified>
</cp:coreProperties>
</file>