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944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 strike="sngStrik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3" y="2127254"/>
            <a:ext cx="3503613" cy="1249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4800" b="1" dirty="0">
                <a:solidFill>
                  <a:prstClr val="white"/>
                </a:solidFill>
              </a:rPr>
              <a:t>Port </a:t>
            </a:r>
            <a:r>
              <a:rPr lang="en-US" altLang="en-US" sz="4800" b="1" dirty="0" smtClean="0">
                <a:solidFill>
                  <a:prstClr val="white"/>
                </a:solidFill>
              </a:rPr>
              <a:t>of Montreal</a:t>
            </a:r>
            <a:endParaRPr lang="en-US" altLang="en-US" sz="4800" b="1" dirty="0">
              <a:solidFill>
                <a:prstClr val="white"/>
              </a:solidFill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3" y="3560767"/>
            <a:ext cx="35036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Trading with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the World </a:t>
            </a:r>
            <a:endParaRPr lang="en-US" altLang="en-US" sz="2400" dirty="0">
              <a:solidFill>
                <a:prstClr val="white"/>
              </a:solidFill>
            </a:endParaRP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3" y="4792665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Advertisements – Series</a:t>
            </a:r>
            <a:endParaRPr lang="en-US" altLang="en-US" sz="1800" dirty="0">
              <a:solidFill>
                <a:srgbClr val="FFFFFF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TextBox 10"/>
          <p:cNvSpPr txBox="1">
            <a:spLocks noChangeArrowheads="1"/>
          </p:cNvSpPr>
          <p:nvPr/>
        </p:nvSpPr>
        <p:spPr bwMode="auto">
          <a:xfrm>
            <a:off x="649291" y="5946776"/>
            <a:ext cx="2344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1000" dirty="0" smtClean="0">
                <a:solidFill>
                  <a:prstClr val="black"/>
                </a:solidFill>
              </a:rPr>
              <a:t>area </a:t>
            </a:r>
            <a:r>
              <a:rPr lang="en-US" altLang="en-US" sz="1000" dirty="0">
                <a:solidFill>
                  <a:prstClr val="black"/>
                </a:solidFill>
              </a:rPr>
              <a:t>for logo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1000" dirty="0">
                <a:solidFill>
                  <a:prstClr val="black"/>
                </a:solidFill>
              </a:rPr>
              <a:t>(delete text </a:t>
            </a:r>
            <a:r>
              <a:rPr lang="en-US" altLang="en-US" sz="1000" dirty="0" smtClean="0">
                <a:solidFill>
                  <a:prstClr val="black"/>
                </a:solidFill>
              </a:rPr>
              <a:t>box placing </a:t>
            </a:r>
            <a:r>
              <a:rPr lang="en-US" altLang="en-US" sz="1000" dirty="0">
                <a:solidFill>
                  <a:prstClr val="black"/>
                </a:solidFill>
              </a:rPr>
              <a:t>logo)</a:t>
            </a:r>
            <a:endParaRPr lang="en-US" altLang="en-US" sz="18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pic>
        <p:nvPicPr>
          <p:cNvPr id="12" name="Image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2750" y="5553075"/>
            <a:ext cx="2678113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21652" y="2164173"/>
            <a:ext cx="1580610" cy="2096100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91434" y="2164173"/>
            <a:ext cx="1665579" cy="209610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52087" y="2171942"/>
            <a:ext cx="1563645" cy="130444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52087" y="4620500"/>
            <a:ext cx="1608424" cy="1332201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21652" y="4620500"/>
            <a:ext cx="1628953" cy="2150918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91434" y="4614439"/>
            <a:ext cx="1635907" cy="2237499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829978" y="4260273"/>
            <a:ext cx="1447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dirty="0" smtClean="0"/>
              <a:t>PRINTED ADS</a:t>
            </a:r>
            <a:endParaRPr lang="fr-CA" dirty="0"/>
          </a:p>
        </p:txBody>
      </p:sp>
      <p:sp>
        <p:nvSpPr>
          <p:cNvPr id="21" name="ZoneTexte 20"/>
          <p:cNvSpPr txBox="1"/>
          <p:nvPr/>
        </p:nvSpPr>
        <p:spPr>
          <a:xfrm>
            <a:off x="5735470" y="4283870"/>
            <a:ext cx="1391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dirty="0" smtClean="0"/>
              <a:t>E-BLASTS</a:t>
            </a:r>
            <a:endParaRPr lang="fr-CA" dirty="0"/>
          </a:p>
        </p:txBody>
      </p:sp>
      <p:sp>
        <p:nvSpPr>
          <p:cNvPr id="22" name="ZoneTexte 21"/>
          <p:cNvSpPr txBox="1"/>
          <p:nvPr/>
        </p:nvSpPr>
        <p:spPr>
          <a:xfrm>
            <a:off x="7546946" y="3745413"/>
            <a:ext cx="1496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dirty="0" smtClean="0"/>
              <a:t>WEB BANNERS</a:t>
            </a:r>
            <a:endParaRPr lang="fr-CA" dirty="0"/>
          </a:p>
        </p:txBody>
      </p:sp>
      <p:sp>
        <p:nvSpPr>
          <p:cNvPr id="5" name="Double flèche verticale 4"/>
          <p:cNvSpPr/>
          <p:nvPr/>
        </p:nvSpPr>
        <p:spPr>
          <a:xfrm>
            <a:off x="3648517" y="4259188"/>
            <a:ext cx="181462" cy="354166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4" name="Double flèche verticale 23"/>
          <p:cNvSpPr/>
          <p:nvPr/>
        </p:nvSpPr>
        <p:spPr>
          <a:xfrm>
            <a:off x="5522721" y="4259188"/>
            <a:ext cx="181462" cy="354166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5" name="Double flèche verticale 24"/>
          <p:cNvSpPr/>
          <p:nvPr/>
        </p:nvSpPr>
        <p:spPr>
          <a:xfrm>
            <a:off x="7446184" y="3560766"/>
            <a:ext cx="201525" cy="969670"/>
          </a:xfrm>
          <a:prstGeom prst="up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4411636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26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16</cp:revision>
  <dcterms:created xsi:type="dcterms:W3CDTF">2014-12-01T22:27:14Z</dcterms:created>
  <dcterms:modified xsi:type="dcterms:W3CDTF">2015-06-02T14:40:36Z</dcterms:modified>
</cp:coreProperties>
</file>